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5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25768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pp.goo.gl/CGkuJGC9EZjB2m8S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yellow slinky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035550"/>
            <a:ext cx="10347094" cy="1993483"/>
          </a:xfrm>
          <a:prstGeom prst="rect">
            <a:avLst/>
          </a:prstGeom>
        </p:spPr>
        <p:txBody>
          <a:bodyPr/>
          <a:lstStyle/>
          <a:p>
            <a:pPr defTabSz="438150">
              <a:defRPr sz="2400"/>
            </a:pPr>
            <a:endParaRPr/>
          </a:p>
          <a:p>
            <a:pPr defTabSz="438150">
              <a:defRPr sz="2400"/>
            </a:pPr>
            <a:endParaRPr/>
          </a:p>
          <a:p>
            <a:pPr defTabSz="438150">
              <a:defRPr sz="2400"/>
            </a:pPr>
            <a:endParaRPr/>
          </a:p>
          <a:p>
            <a:pPr defTabSz="438150">
              <a:defRPr sz="2400"/>
            </a:pPr>
            <a:endParaRPr/>
          </a:p>
          <a:p>
            <a:pPr defTabSz="438150">
              <a:defRPr sz="2400"/>
            </a:pPr>
            <a:r>
              <a:t>By Diane Sheline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21640B24-F823-468A-B320-6A4A527C2A65-L0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86" y="2912367"/>
            <a:ext cx="8485028" cy="3928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73592653-82D2-4C5A-932C-D040E38EC1B5-L0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87" y="2755183"/>
            <a:ext cx="8384625" cy="4243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21640B24-F823-468A-B320-6A4A527C2A65-L0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86" y="2912367"/>
            <a:ext cx="8485028" cy="3928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https://images.app.goo.gl/CGkuJGC9EZjB2m8SA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3EE72861-A65C-44F4-9B2C-AA8A29E2E68F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490" y="2001536"/>
            <a:ext cx="5143820" cy="5750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843C691D-9E01-4724-B131-907B7D24F283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04" y="1267504"/>
            <a:ext cx="7218592" cy="7218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CC20DB16-FD94-4DAC-8229-9DE95AFBCCF1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0"/>
            <a:ext cx="73152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1DF71A3-9571-4A59-88DE-6EC9101F61D9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8"/>
            <a:ext cx="13004800" cy="9713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5BAFDA1C-69B3-48BF-B550-A562DA506F56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61" y="2177539"/>
            <a:ext cx="5994478" cy="5994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C23C7208-F60D-45D5-AEF2-54C52588DD2C-L0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810" y="440646"/>
            <a:ext cx="5639180" cy="8872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B3CD4828-05F9-4AA7-80DE-B04635A37062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066" y="1230466"/>
            <a:ext cx="7292667" cy="7292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BB4327F-A20C-42C8-83DE-058C912C5013-L0-001.gif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1732676" y="-24347"/>
            <a:ext cx="9802294" cy="980229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Custom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Helvetica</vt:lpstr>
      <vt:lpstr>Helvetica Light</vt:lpstr>
      <vt:lpstr>Helvetica Neue</vt:lpstr>
      <vt:lpstr>Black</vt:lpstr>
      <vt:lpstr>The yellow slinky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https://images.app.goo.gl/CGkuJGC9EZjB2m8SA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yellow slinky</dc:title>
  <dc:creator>Twinkle M. J. Morgan</dc:creator>
  <cp:lastModifiedBy>Twinkle M. J. Morgan</cp:lastModifiedBy>
  <cp:revision>1</cp:revision>
  <dcterms:modified xsi:type="dcterms:W3CDTF">2020-08-01T12:56:36Z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f32706-fe86-4b62-af2d-6e74b45d5d5a_Enabled">
    <vt:lpwstr>True</vt:lpwstr>
  </property>
  <property fmtid="{D5CDD505-2E9C-101B-9397-08002B2CF9AE}" pid="3" name="MSIP_Label_90f32706-fe86-4b62-af2d-6e74b45d5d5a_SiteId">
    <vt:lpwstr>f6a74088-4873-4402-8f71-34eeefe7d954</vt:lpwstr>
  </property>
  <property fmtid="{D5CDD505-2E9C-101B-9397-08002B2CF9AE}" pid="4" name="MSIP_Label_90f32706-fe86-4b62-af2d-6e74b45d5d5a_Owner">
    <vt:lpwstr>tmorgan@esc1.net</vt:lpwstr>
  </property>
  <property fmtid="{D5CDD505-2E9C-101B-9397-08002B2CF9AE}" pid="5" name="MSIP_Label_90f32706-fe86-4b62-af2d-6e74b45d5d5a_SetDate">
    <vt:lpwstr>2020-08-01T12:56:13.7701351Z</vt:lpwstr>
  </property>
  <property fmtid="{D5CDD505-2E9C-101B-9397-08002B2CF9AE}" pid="6" name="MSIP_Label_90f32706-fe86-4b62-af2d-6e74b45d5d5a_Name">
    <vt:lpwstr>General</vt:lpwstr>
  </property>
  <property fmtid="{D5CDD505-2E9C-101B-9397-08002B2CF9AE}" pid="7" name="MSIP_Label_90f32706-fe86-4b62-af2d-6e74b45d5d5a_Application">
    <vt:lpwstr>Microsoft Azure Information Protection</vt:lpwstr>
  </property>
  <property fmtid="{D5CDD505-2E9C-101B-9397-08002B2CF9AE}" pid="8" name="MSIP_Label_90f32706-fe86-4b62-af2d-6e74b45d5d5a_ActionId">
    <vt:lpwstr>94404e3b-bdee-400f-bb3d-f9c302bb9f3c</vt:lpwstr>
  </property>
  <property fmtid="{D5CDD505-2E9C-101B-9397-08002B2CF9AE}" pid="9" name="MSIP_Label_90f32706-fe86-4b62-af2d-6e74b45d5d5a_Extended_MSFT_Method">
    <vt:lpwstr>Automatic</vt:lpwstr>
  </property>
  <property fmtid="{D5CDD505-2E9C-101B-9397-08002B2CF9AE}" pid="10" name="Sensitivity">
    <vt:lpwstr>General</vt:lpwstr>
  </property>
</Properties>
</file>